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handoutMasterIdLst>
    <p:handoutMasterId r:id="rId19"/>
  </p:handoutMasterIdLst>
  <p:sldIdLst>
    <p:sldId id="256" r:id="rId5"/>
    <p:sldId id="309" r:id="rId6"/>
    <p:sldId id="301" r:id="rId7"/>
    <p:sldId id="310" r:id="rId8"/>
    <p:sldId id="304" r:id="rId9"/>
    <p:sldId id="307" r:id="rId10"/>
    <p:sldId id="305" r:id="rId11"/>
    <p:sldId id="257" r:id="rId12"/>
    <p:sldId id="258" r:id="rId13"/>
    <p:sldId id="259" r:id="rId14"/>
    <p:sldId id="260" r:id="rId15"/>
    <p:sldId id="261" r:id="rId16"/>
    <p:sldId id="313" r:id="rId17"/>
    <p:sldId id="312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437C25-E4B6-480D-845E-08970609550A}" v="16" dt="2025-04-25T12:17:09.0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sworth, Tricia" userId="01d6a956-2361-406b-8257-931c99b3a1b5" providerId="ADAL" clId="{30A0A40A-A8D2-44D0-BD8A-D83BEA2067A8}"/>
    <pc:docChg chg="delSld modSld">
      <pc:chgData name="Ellsworth, Tricia" userId="01d6a956-2361-406b-8257-931c99b3a1b5" providerId="ADAL" clId="{30A0A40A-A8D2-44D0-BD8A-D83BEA2067A8}" dt="2022-10-20T12:52:04.009" v="144" actId="1076"/>
      <pc:docMkLst>
        <pc:docMk/>
      </pc:docMkLst>
      <pc:sldChg chg="modSp">
        <pc:chgData name="Ellsworth, Tricia" userId="01d6a956-2361-406b-8257-931c99b3a1b5" providerId="ADAL" clId="{30A0A40A-A8D2-44D0-BD8A-D83BEA2067A8}" dt="2022-10-20T12:44:46.435" v="11" actId="20577"/>
        <pc:sldMkLst>
          <pc:docMk/>
          <pc:sldMk cId="3968597330" sldId="301"/>
        </pc:sldMkLst>
      </pc:sldChg>
      <pc:sldChg chg="modSp">
        <pc:chgData name="Ellsworth, Tricia" userId="01d6a956-2361-406b-8257-931c99b3a1b5" providerId="ADAL" clId="{30A0A40A-A8D2-44D0-BD8A-D83BEA2067A8}" dt="2022-10-20T12:45:09.003" v="21" actId="20577"/>
        <pc:sldMkLst>
          <pc:docMk/>
          <pc:sldMk cId="3700007594" sldId="304"/>
        </pc:sldMkLst>
      </pc:sldChg>
      <pc:sldChg chg="modSp">
        <pc:chgData name="Ellsworth, Tricia" userId="01d6a956-2361-406b-8257-931c99b3a1b5" providerId="ADAL" clId="{30A0A40A-A8D2-44D0-BD8A-D83BEA2067A8}" dt="2022-10-20T12:45:13.313" v="25" actId="20577"/>
        <pc:sldMkLst>
          <pc:docMk/>
          <pc:sldMk cId="1815581246" sldId="305"/>
        </pc:sldMkLst>
      </pc:sldChg>
      <pc:sldChg chg="modSp">
        <pc:chgData name="Ellsworth, Tricia" userId="01d6a956-2361-406b-8257-931c99b3a1b5" providerId="ADAL" clId="{30A0A40A-A8D2-44D0-BD8A-D83BEA2067A8}" dt="2022-10-20T12:45:43.111" v="48" actId="20577"/>
        <pc:sldMkLst>
          <pc:docMk/>
          <pc:sldMk cId="3757673093" sldId="307"/>
        </pc:sldMkLst>
      </pc:sldChg>
      <pc:sldChg chg="modSp">
        <pc:chgData name="Ellsworth, Tricia" userId="01d6a956-2361-406b-8257-931c99b3a1b5" providerId="ADAL" clId="{30A0A40A-A8D2-44D0-BD8A-D83BEA2067A8}" dt="2022-10-20T12:44:42.167" v="8" actId="20577"/>
        <pc:sldMkLst>
          <pc:docMk/>
          <pc:sldMk cId="2549000805" sldId="309"/>
        </pc:sldMkLst>
      </pc:sldChg>
      <pc:sldChg chg="modSp">
        <pc:chgData name="Ellsworth, Tricia" userId="01d6a956-2361-406b-8257-931c99b3a1b5" providerId="ADAL" clId="{30A0A40A-A8D2-44D0-BD8A-D83BEA2067A8}" dt="2022-10-20T12:45:05.309" v="18" actId="120"/>
        <pc:sldMkLst>
          <pc:docMk/>
          <pc:sldMk cId="1449841224" sldId="310"/>
        </pc:sldMkLst>
      </pc:sldChg>
      <pc:sldChg chg="modSp">
        <pc:chgData name="Ellsworth, Tricia" userId="01d6a956-2361-406b-8257-931c99b3a1b5" providerId="ADAL" clId="{30A0A40A-A8D2-44D0-BD8A-D83BEA2067A8}" dt="2022-10-20T12:44:50.246" v="14" actId="20577"/>
        <pc:sldMkLst>
          <pc:docMk/>
          <pc:sldMk cId="1118518047" sldId="311"/>
        </pc:sldMkLst>
      </pc:sldChg>
      <pc:sldChg chg="modSp modAnim">
        <pc:chgData name="Ellsworth, Tricia" userId="01d6a956-2361-406b-8257-931c99b3a1b5" providerId="ADAL" clId="{30A0A40A-A8D2-44D0-BD8A-D83BEA2067A8}" dt="2022-10-20T12:51:56.393" v="142"/>
        <pc:sldMkLst>
          <pc:docMk/>
          <pc:sldMk cId="1514307031" sldId="312"/>
        </pc:sldMkLst>
      </pc:sldChg>
      <pc:sldChg chg="modSp modAnim">
        <pc:chgData name="Ellsworth, Tricia" userId="01d6a956-2361-406b-8257-931c99b3a1b5" providerId="ADAL" clId="{30A0A40A-A8D2-44D0-BD8A-D83BEA2067A8}" dt="2022-10-20T12:52:04.009" v="144" actId="1076"/>
        <pc:sldMkLst>
          <pc:docMk/>
          <pc:sldMk cId="1547878569" sldId="313"/>
        </pc:sldMkLst>
      </pc:sldChg>
    </pc:docChg>
  </pc:docChgLst>
  <pc:docChgLst>
    <pc:chgData name="Ellsworth, Tricia" userId="01d6a956-2361-406b-8257-931c99b3a1b5" providerId="ADAL" clId="{40437C25-E4B6-480D-845E-08970609550A}"/>
    <pc:docChg chg="addSld delSld modSld sldOrd modHandout">
      <pc:chgData name="Ellsworth, Tricia" userId="01d6a956-2361-406b-8257-931c99b3a1b5" providerId="ADAL" clId="{40437C25-E4B6-480D-845E-08970609550A}" dt="2025-04-25T12:17:09.079" v="24"/>
      <pc:docMkLst>
        <pc:docMk/>
      </pc:docMkLst>
      <pc:sldChg chg="addSp modSp add modAnim">
        <pc:chgData name="Ellsworth, Tricia" userId="01d6a956-2361-406b-8257-931c99b3a1b5" providerId="ADAL" clId="{40437C25-E4B6-480D-845E-08970609550A}" dt="2025-04-25T12:16:50.335" v="18"/>
        <pc:sldMkLst>
          <pc:docMk/>
          <pc:sldMk cId="3265504067" sldId="257"/>
        </pc:sldMkLst>
        <pc:picChg chg="add mod">
          <ac:chgData name="Ellsworth, Tricia" userId="01d6a956-2361-406b-8257-931c99b3a1b5" providerId="ADAL" clId="{40437C25-E4B6-480D-845E-08970609550A}" dt="2025-04-25T12:16:50.335" v="18"/>
          <ac:picMkLst>
            <pc:docMk/>
            <pc:sldMk cId="3265504067" sldId="257"/>
            <ac:picMk id="4" creationId="{D545AB83-6078-DD1B-E7EC-EBBC26E01472}"/>
          </ac:picMkLst>
        </pc:picChg>
      </pc:sldChg>
      <pc:sldChg chg="addSp modSp add modAnim">
        <pc:chgData name="Ellsworth, Tricia" userId="01d6a956-2361-406b-8257-931c99b3a1b5" providerId="ADAL" clId="{40437C25-E4B6-480D-845E-08970609550A}" dt="2025-04-25T12:16:52.972" v="19"/>
        <pc:sldMkLst>
          <pc:docMk/>
          <pc:sldMk cId="3912770692" sldId="258"/>
        </pc:sldMkLst>
        <pc:picChg chg="add mod">
          <ac:chgData name="Ellsworth, Tricia" userId="01d6a956-2361-406b-8257-931c99b3a1b5" providerId="ADAL" clId="{40437C25-E4B6-480D-845E-08970609550A}" dt="2025-04-25T12:16:52.972" v="19"/>
          <ac:picMkLst>
            <pc:docMk/>
            <pc:sldMk cId="3912770692" sldId="258"/>
            <ac:picMk id="4" creationId="{9CEEE5CC-DCBB-7E00-2B62-20176C0C8BA2}"/>
          </ac:picMkLst>
        </pc:picChg>
      </pc:sldChg>
      <pc:sldChg chg="addSp modSp add modAnim">
        <pc:chgData name="Ellsworth, Tricia" userId="01d6a956-2361-406b-8257-931c99b3a1b5" providerId="ADAL" clId="{40437C25-E4B6-480D-845E-08970609550A}" dt="2025-04-25T12:16:55.852" v="20"/>
        <pc:sldMkLst>
          <pc:docMk/>
          <pc:sldMk cId="4116879800" sldId="259"/>
        </pc:sldMkLst>
        <pc:picChg chg="add mod">
          <ac:chgData name="Ellsworth, Tricia" userId="01d6a956-2361-406b-8257-931c99b3a1b5" providerId="ADAL" clId="{40437C25-E4B6-480D-845E-08970609550A}" dt="2025-04-25T12:16:55.852" v="20"/>
          <ac:picMkLst>
            <pc:docMk/>
            <pc:sldMk cId="4116879800" sldId="259"/>
            <ac:picMk id="4" creationId="{F2C53E12-CC1B-6EAA-0303-1EA2E16B1494}"/>
          </ac:picMkLst>
        </pc:picChg>
      </pc:sldChg>
      <pc:sldChg chg="addSp modSp add modAnim">
        <pc:chgData name="Ellsworth, Tricia" userId="01d6a956-2361-406b-8257-931c99b3a1b5" providerId="ADAL" clId="{40437C25-E4B6-480D-845E-08970609550A}" dt="2025-04-25T12:16:58.479" v="21"/>
        <pc:sldMkLst>
          <pc:docMk/>
          <pc:sldMk cId="1531741005" sldId="260"/>
        </pc:sldMkLst>
        <pc:picChg chg="add mod">
          <ac:chgData name="Ellsworth, Tricia" userId="01d6a956-2361-406b-8257-931c99b3a1b5" providerId="ADAL" clId="{40437C25-E4B6-480D-845E-08970609550A}" dt="2025-04-25T12:16:58.479" v="21"/>
          <ac:picMkLst>
            <pc:docMk/>
            <pc:sldMk cId="1531741005" sldId="260"/>
            <ac:picMk id="4" creationId="{9E4D64C0-B5E5-C199-5A53-B9A3D8904A02}"/>
          </ac:picMkLst>
        </pc:picChg>
      </pc:sldChg>
      <pc:sldChg chg="addSp modSp add modAnim">
        <pc:chgData name="Ellsworth, Tricia" userId="01d6a956-2361-406b-8257-931c99b3a1b5" providerId="ADAL" clId="{40437C25-E4B6-480D-845E-08970609550A}" dt="2025-04-25T12:17:01.135" v="22"/>
        <pc:sldMkLst>
          <pc:docMk/>
          <pc:sldMk cId="1639126594" sldId="261"/>
        </pc:sldMkLst>
        <pc:picChg chg="add mod">
          <ac:chgData name="Ellsworth, Tricia" userId="01d6a956-2361-406b-8257-931c99b3a1b5" providerId="ADAL" clId="{40437C25-E4B6-480D-845E-08970609550A}" dt="2025-04-25T12:17:01.135" v="22"/>
          <ac:picMkLst>
            <pc:docMk/>
            <pc:sldMk cId="1639126594" sldId="261"/>
            <ac:picMk id="4" creationId="{40FAD95B-06AE-9AEA-0F39-9E2753611875}"/>
          </ac:picMkLst>
        </pc:picChg>
      </pc:sldChg>
      <pc:sldChg chg="addSp delSp modSp modAnim">
        <pc:chgData name="Ellsworth, Tricia" userId="01d6a956-2361-406b-8257-931c99b3a1b5" providerId="ADAL" clId="{40437C25-E4B6-480D-845E-08970609550A}" dt="2025-04-25T12:16:47.118" v="17" actId="478"/>
        <pc:sldMkLst>
          <pc:docMk/>
          <pc:sldMk cId="1815581246" sldId="305"/>
        </pc:sldMkLst>
        <pc:picChg chg="add del mod">
          <ac:chgData name="Ellsworth, Tricia" userId="01d6a956-2361-406b-8257-931c99b3a1b5" providerId="ADAL" clId="{40437C25-E4B6-480D-845E-08970609550A}" dt="2025-04-25T12:16:47.118" v="17" actId="478"/>
          <ac:picMkLst>
            <pc:docMk/>
            <pc:sldMk cId="1815581246" sldId="305"/>
            <ac:picMk id="5" creationId="{08C13A8B-7ABA-3D74-C17D-A8E0FB9B1701}"/>
          </ac:picMkLst>
        </pc:picChg>
      </pc:sldChg>
      <pc:sldChg chg="ord">
        <pc:chgData name="Ellsworth, Tricia" userId="01d6a956-2361-406b-8257-931c99b3a1b5" providerId="ADAL" clId="{40437C25-E4B6-480D-845E-08970609550A}" dt="2025-04-24T19:52:23.287" v="7"/>
        <pc:sldMkLst>
          <pc:docMk/>
          <pc:sldMk cId="3757673093" sldId="307"/>
        </pc:sldMkLst>
      </pc:sldChg>
      <pc:sldChg chg="modSp del mod">
        <pc:chgData name="Ellsworth, Tricia" userId="01d6a956-2361-406b-8257-931c99b3a1b5" providerId="ADAL" clId="{40437C25-E4B6-480D-845E-08970609550A}" dt="2025-04-25T12:16:16.685" v="14" actId="47"/>
        <pc:sldMkLst>
          <pc:docMk/>
          <pc:sldMk cId="1118518047" sldId="311"/>
        </pc:sldMkLst>
        <pc:spChg chg="mod">
          <ac:chgData name="Ellsworth, Tricia" userId="01d6a956-2361-406b-8257-931c99b3a1b5" providerId="ADAL" clId="{40437C25-E4B6-480D-845E-08970609550A}" dt="2025-04-25T12:16:14.322" v="13" actId="6549"/>
          <ac:spMkLst>
            <pc:docMk/>
            <pc:sldMk cId="1118518047" sldId="311"/>
            <ac:spMk id="3" creationId="{CE92A514-5868-49F8-8580-30E44A717F7F}"/>
          </ac:spMkLst>
        </pc:spChg>
      </pc:sldChg>
      <pc:sldChg chg="addSp modSp modAnim">
        <pc:chgData name="Ellsworth, Tricia" userId="01d6a956-2361-406b-8257-931c99b3a1b5" providerId="ADAL" clId="{40437C25-E4B6-480D-845E-08970609550A}" dt="2025-04-25T12:17:09.079" v="24"/>
        <pc:sldMkLst>
          <pc:docMk/>
          <pc:sldMk cId="1514307031" sldId="312"/>
        </pc:sldMkLst>
        <pc:picChg chg="add mod">
          <ac:chgData name="Ellsworth, Tricia" userId="01d6a956-2361-406b-8257-931c99b3a1b5" providerId="ADAL" clId="{40437C25-E4B6-480D-845E-08970609550A}" dt="2025-04-25T12:17:09.079" v="24"/>
          <ac:picMkLst>
            <pc:docMk/>
            <pc:sldMk cId="1514307031" sldId="312"/>
            <ac:picMk id="5" creationId="{C2B70BA2-D9F3-469B-7688-0FD9E8285110}"/>
          </ac:picMkLst>
        </pc:picChg>
      </pc:sldChg>
      <pc:sldChg chg="addSp modSp modAnim">
        <pc:chgData name="Ellsworth, Tricia" userId="01d6a956-2361-406b-8257-931c99b3a1b5" providerId="ADAL" clId="{40437C25-E4B6-480D-845E-08970609550A}" dt="2025-04-25T12:17:05.818" v="23"/>
        <pc:sldMkLst>
          <pc:docMk/>
          <pc:sldMk cId="1547878569" sldId="313"/>
        </pc:sldMkLst>
        <pc:picChg chg="add mod">
          <ac:chgData name="Ellsworth, Tricia" userId="01d6a956-2361-406b-8257-931c99b3a1b5" providerId="ADAL" clId="{40437C25-E4B6-480D-845E-08970609550A}" dt="2025-04-25T12:17:05.818" v="23"/>
          <ac:picMkLst>
            <pc:docMk/>
            <pc:sldMk cId="1547878569" sldId="313"/>
            <ac:picMk id="5" creationId="{C6CF115B-18A0-10DB-2286-FF463356D063}"/>
          </ac:picMkLst>
        </pc:picChg>
      </pc:sldChg>
      <pc:sldChg chg="new del">
        <pc:chgData name="Ellsworth, Tricia" userId="01d6a956-2361-406b-8257-931c99b3a1b5" providerId="ADAL" clId="{40437C25-E4B6-480D-845E-08970609550A}" dt="2025-04-24T19:49:11.855" v="2" actId="47"/>
        <pc:sldMkLst>
          <pc:docMk/>
          <pc:sldMk cId="3231969113" sldId="314"/>
        </pc:sldMkLst>
      </pc:sldChg>
      <pc:sldChg chg="add del">
        <pc:chgData name="Ellsworth, Tricia" userId="01d6a956-2361-406b-8257-931c99b3a1b5" providerId="ADAL" clId="{40437C25-E4B6-480D-845E-08970609550A}" dt="2025-04-25T12:16:42.366" v="15" actId="47"/>
        <pc:sldMkLst>
          <pc:docMk/>
          <pc:sldMk cId="2708522107" sldId="315"/>
        </pc:sldMkLst>
      </pc:sldChg>
    </pc:docChg>
  </pc:docChgLst>
  <pc:docChgLst>
    <pc:chgData name="Ellsworth, Tricia" userId="01d6a956-2361-406b-8257-931c99b3a1b5" providerId="ADAL" clId="{F391478C-8DAD-4A6F-80F0-DF6EEECE4994}"/>
    <pc:docChg chg="modSld sldOrd">
      <pc:chgData name="Ellsworth, Tricia" userId="01d6a956-2361-406b-8257-931c99b3a1b5" providerId="ADAL" clId="{F391478C-8DAD-4A6F-80F0-DF6EEECE4994}" dt="2022-10-25T15:05:00.090" v="0"/>
      <pc:docMkLst>
        <pc:docMk/>
      </pc:docMkLst>
      <pc:sldChg chg="ord">
        <pc:chgData name="Ellsworth, Tricia" userId="01d6a956-2361-406b-8257-931c99b3a1b5" providerId="ADAL" clId="{F391478C-8DAD-4A6F-80F0-DF6EEECE4994}" dt="2022-10-25T15:05:00.090" v="0"/>
        <pc:sldMkLst>
          <pc:docMk/>
          <pc:sldMk cId="1547878569" sldId="31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65A591-0B3E-443C-B0F8-D4AA43B3B4AB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18624C-0486-4B82-9928-BBB53DF97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58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839A-6225-4C2B-ADD7-18812062725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1B6DBCC-3158-4F2E-B840-307561D95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75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839A-6225-4C2B-ADD7-18812062725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DBCC-3158-4F2E-B840-307561D95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4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839A-6225-4C2B-ADD7-18812062725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DBCC-3158-4F2E-B840-307561D95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00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839A-6225-4C2B-ADD7-18812062725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DBCC-3158-4F2E-B840-307561D95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33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A63839A-6225-4C2B-ADD7-18812062725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1B6DBCC-3158-4F2E-B840-307561D95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51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839A-6225-4C2B-ADD7-18812062725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DBCC-3158-4F2E-B840-307561D95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7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839A-6225-4C2B-ADD7-18812062725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DBCC-3158-4F2E-B840-307561D95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7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839A-6225-4C2B-ADD7-18812062725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DBCC-3158-4F2E-B840-307561D95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9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839A-6225-4C2B-ADD7-18812062725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DBCC-3158-4F2E-B840-307561D95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47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839A-6225-4C2B-ADD7-18812062725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DBCC-3158-4F2E-B840-307561D95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11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839A-6225-4C2B-ADD7-188120627256}" type="datetimeFigureOut">
              <a:rPr lang="en-US" smtClean="0"/>
              <a:t>4/25/2025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DBCC-3158-4F2E-B840-307561D95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71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A63839A-6225-4C2B-ADD7-18812062725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1B6DBCC-3158-4F2E-B840-307561D95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6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753523" y="1432223"/>
            <a:ext cx="9966960" cy="3035808"/>
          </a:xfrm>
        </p:spPr>
        <p:txBody>
          <a:bodyPr/>
          <a:lstStyle/>
          <a:p>
            <a:r>
              <a:rPr lang="en-US" dirty="0"/>
              <a:t>Internet Research 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0" y="3615485"/>
            <a:ext cx="9144000" cy="1655762"/>
          </a:xfrm>
        </p:spPr>
        <p:txBody>
          <a:bodyPr/>
          <a:lstStyle/>
          <a:p>
            <a:r>
              <a:rPr lang="en-US" sz="5400" dirty="0"/>
              <a:t>Wrap-up and Review</a:t>
            </a:r>
            <a:endParaRPr lang="en-US" dirty="0"/>
          </a:p>
        </p:txBody>
      </p:sp>
      <p:pic>
        <p:nvPicPr>
          <p:cNvPr id="5" name="Picture 4" descr="Image result for using the internet safel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033" y="4248727"/>
            <a:ext cx="924967" cy="78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3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2B0A2-37CA-30F8-1792-09FDFAD28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.org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73196-B1B7-3A3F-C512-1EA610E32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organization</a:t>
            </a:r>
          </a:p>
        </p:txBody>
      </p:sp>
      <p:pic>
        <p:nvPicPr>
          <p:cNvPr id="4" name="Picture 3" descr="Image result for using the internet safely">
            <a:extLst>
              <a:ext uri="{FF2B5EF4-FFF2-40B4-BE49-F238E27FC236}">
                <a16:creationId xmlns:a16="http://schemas.microsoft.com/office/drawing/2014/main" id="{F2C53E12-CC1B-6EAA-0303-1EA2E16B1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196" y="6194503"/>
            <a:ext cx="613012" cy="52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87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F76A0-4F50-F2B5-D29D-E30239559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.gov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0BBD0-2805-7FA7-1F38-82F8D4BB1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government</a:t>
            </a:r>
          </a:p>
        </p:txBody>
      </p:sp>
      <p:pic>
        <p:nvPicPr>
          <p:cNvPr id="4" name="Picture 3" descr="Image result for using the internet safely">
            <a:extLst>
              <a:ext uri="{FF2B5EF4-FFF2-40B4-BE49-F238E27FC236}">
                <a16:creationId xmlns:a16="http://schemas.microsoft.com/office/drawing/2014/main" id="{9E4D64C0-B5E5-C199-5A53-B9A3D8904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196" y="6194503"/>
            <a:ext cx="613012" cy="52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74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255A8-7CDC-DC32-834D-6BB32C064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.net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C95D9-9D99-11A7-8CA3-8E515D8A6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Internet</a:t>
            </a:r>
          </a:p>
          <a:p>
            <a:r>
              <a:rPr lang="en-US" dirty="0"/>
              <a:t>network</a:t>
            </a:r>
          </a:p>
        </p:txBody>
      </p:sp>
      <p:pic>
        <p:nvPicPr>
          <p:cNvPr id="4" name="Picture 3" descr="Image result for using the internet safely">
            <a:extLst>
              <a:ext uri="{FF2B5EF4-FFF2-40B4-BE49-F238E27FC236}">
                <a16:creationId xmlns:a16="http://schemas.microsoft.com/office/drawing/2014/main" id="{40FAD95B-06AE-9AEA-0F39-9E2753611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196" y="6194503"/>
            <a:ext cx="613012" cy="52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12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3B25-37C1-4ACE-A677-AA8B9C707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5 p’s of a positive footprint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01A2F-8929-49C6-8F54-E65BF27DB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Profile</a:t>
            </a:r>
          </a:p>
          <a:p>
            <a:r>
              <a:rPr lang="en-US" dirty="0"/>
              <a:t>Permission</a:t>
            </a:r>
          </a:p>
          <a:p>
            <a:r>
              <a:rPr lang="en-US" dirty="0"/>
              <a:t>Positive</a:t>
            </a:r>
          </a:p>
          <a:p>
            <a:r>
              <a:rPr lang="en-US" dirty="0"/>
              <a:t>Protect</a:t>
            </a:r>
          </a:p>
          <a:p>
            <a:r>
              <a:rPr lang="en-US" dirty="0"/>
              <a:t>Privacy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45A8B9-6AF9-424A-A608-4A097CEB7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140" y="1404253"/>
            <a:ext cx="6457345" cy="4642113"/>
          </a:xfrm>
          <a:prstGeom prst="rect">
            <a:avLst/>
          </a:prstGeom>
        </p:spPr>
      </p:pic>
      <p:pic>
        <p:nvPicPr>
          <p:cNvPr id="5" name="Picture 4" descr="Image result for using the internet safely">
            <a:extLst>
              <a:ext uri="{FF2B5EF4-FFF2-40B4-BE49-F238E27FC236}">
                <a16:creationId xmlns:a16="http://schemas.microsoft.com/office/drawing/2014/main" id="{C6CF115B-18A0-10DB-2286-FF463356D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196" y="6194503"/>
            <a:ext cx="613012" cy="52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87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5DCA1-C637-46C4-A5BB-F5C81E94E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think stand for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32BF0-FA37-4915-A0E5-810A898AD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 - True</a:t>
            </a:r>
          </a:p>
          <a:p>
            <a:r>
              <a:rPr lang="en-US" dirty="0"/>
              <a:t>H - Helpful</a:t>
            </a:r>
          </a:p>
          <a:p>
            <a:r>
              <a:rPr lang="en-US" dirty="0"/>
              <a:t>I - Inspiring</a:t>
            </a:r>
          </a:p>
          <a:p>
            <a:r>
              <a:rPr lang="en-US" dirty="0"/>
              <a:t>N - Necessary</a:t>
            </a:r>
          </a:p>
          <a:p>
            <a:r>
              <a:rPr lang="en-US" dirty="0"/>
              <a:t>K - Kind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90C57C-A6C4-4AD3-994B-F96E86D7F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270" y="1209878"/>
            <a:ext cx="3452745" cy="4601894"/>
          </a:xfrm>
          <a:prstGeom prst="rect">
            <a:avLst/>
          </a:prstGeom>
        </p:spPr>
      </p:pic>
      <p:pic>
        <p:nvPicPr>
          <p:cNvPr id="5" name="Picture 4" descr="Image result for using the internet safely">
            <a:extLst>
              <a:ext uri="{FF2B5EF4-FFF2-40B4-BE49-F238E27FC236}">
                <a16:creationId xmlns:a16="http://schemas.microsoft.com/office/drawing/2014/main" id="{C2B70BA2-D9F3-469B-7688-0FD9E8285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196" y="6194503"/>
            <a:ext cx="613012" cy="52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3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331" y="457200"/>
            <a:ext cx="10836323" cy="1143000"/>
          </a:xfrm>
        </p:spPr>
        <p:txBody>
          <a:bodyPr>
            <a:normAutofit/>
          </a:bodyPr>
          <a:lstStyle/>
          <a:p>
            <a:r>
              <a:rPr lang="en-US" dirty="0"/>
              <a:t>List 4 Examples of Internet Browsers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Edge</a:t>
            </a:r>
          </a:p>
          <a:p>
            <a:r>
              <a:rPr lang="en-US" dirty="0"/>
              <a:t>Chrome</a:t>
            </a:r>
          </a:p>
          <a:p>
            <a:r>
              <a:rPr lang="en-US" dirty="0"/>
              <a:t>Firefox</a:t>
            </a:r>
          </a:p>
          <a:p>
            <a:r>
              <a:rPr lang="en-US" dirty="0"/>
              <a:t>Safari</a:t>
            </a:r>
          </a:p>
          <a:p>
            <a:endParaRPr lang="en-US" dirty="0"/>
          </a:p>
        </p:txBody>
      </p:sp>
      <p:pic>
        <p:nvPicPr>
          <p:cNvPr id="4" name="Picture 3" descr="Image result for using the internet safel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196" y="6194503"/>
            <a:ext cx="613012" cy="52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00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most widely used browser?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Google Chrome</a:t>
            </a:r>
          </a:p>
          <a:p>
            <a:endParaRPr lang="en-US" dirty="0"/>
          </a:p>
        </p:txBody>
      </p:sp>
      <p:pic>
        <p:nvPicPr>
          <p:cNvPr id="4" name="Picture 3" descr="Image result for using the internet safel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196" y="6194503"/>
            <a:ext cx="613012" cy="52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59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List Examples of Search engines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Google</a:t>
            </a:r>
          </a:p>
          <a:p>
            <a:r>
              <a:rPr lang="en-US" dirty="0"/>
              <a:t>Bing</a:t>
            </a:r>
          </a:p>
          <a:p>
            <a:r>
              <a:rPr lang="en-US" dirty="0"/>
              <a:t>Yahoo</a:t>
            </a:r>
          </a:p>
          <a:p>
            <a:r>
              <a:rPr lang="en-US" dirty="0"/>
              <a:t>Ask</a:t>
            </a:r>
          </a:p>
          <a:p>
            <a:r>
              <a:rPr lang="en-US" dirty="0"/>
              <a:t>Dog pile</a:t>
            </a:r>
          </a:p>
          <a:p>
            <a:endParaRPr lang="en-US" dirty="0"/>
          </a:p>
        </p:txBody>
      </p:sp>
      <p:pic>
        <p:nvPicPr>
          <p:cNvPr id="4" name="Picture 3" descr="Image result for using the internet safel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196" y="6194503"/>
            <a:ext cx="613012" cy="52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84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307347"/>
            <a:ext cx="11376910" cy="1609344"/>
          </a:xfrm>
        </p:spPr>
        <p:txBody>
          <a:bodyPr>
            <a:normAutofit/>
          </a:bodyPr>
          <a:lstStyle/>
          <a:p>
            <a:r>
              <a:rPr lang="en-US" dirty="0"/>
              <a:t>What is the most widely used </a:t>
            </a:r>
            <a:br>
              <a:rPr lang="en-US" dirty="0"/>
            </a:br>
            <a:r>
              <a:rPr lang="en-US" dirty="0"/>
              <a:t>search engine?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Google</a:t>
            </a:r>
          </a:p>
        </p:txBody>
      </p:sp>
      <p:pic>
        <p:nvPicPr>
          <p:cNvPr id="4" name="Picture 3" descr="Image result for using the internet safel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196" y="6194503"/>
            <a:ext cx="613012" cy="52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00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07" y="484632"/>
            <a:ext cx="11691901" cy="1609344"/>
          </a:xfrm>
        </p:spPr>
        <p:txBody>
          <a:bodyPr>
            <a:normAutofit/>
          </a:bodyPr>
          <a:lstStyle/>
          <a:p>
            <a:r>
              <a:rPr lang="en-US" b="1" dirty="0"/>
              <a:t>Give reasons Why copying and pasting, Plagiarism is a bad idea…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very little, if anything</a:t>
            </a:r>
          </a:p>
          <a:p>
            <a:r>
              <a:rPr lang="en-US" dirty="0"/>
              <a:t>Being dishonest</a:t>
            </a:r>
          </a:p>
          <a:p>
            <a:r>
              <a:rPr lang="en-US" dirty="0"/>
              <a:t>Teacher will know</a:t>
            </a:r>
          </a:p>
          <a:p>
            <a:r>
              <a:rPr lang="en-US" dirty="0"/>
              <a:t>Failing grade</a:t>
            </a:r>
          </a:p>
          <a:p>
            <a:r>
              <a:rPr lang="en-US" dirty="0"/>
              <a:t>Embarrassment</a:t>
            </a:r>
          </a:p>
          <a:p>
            <a:r>
              <a:rPr lang="en-US" dirty="0"/>
              <a:t>Defeats purpose of the assignment</a:t>
            </a:r>
          </a:p>
          <a:p>
            <a:endParaRPr lang="en-US" dirty="0"/>
          </a:p>
        </p:txBody>
      </p:sp>
      <p:pic>
        <p:nvPicPr>
          <p:cNvPr id="4" name="Picture 3" descr="Image result for using the internet safel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196" y="6194503"/>
            <a:ext cx="613012" cy="52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67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251" y="484632"/>
            <a:ext cx="11650957" cy="1609344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are generally the most reliable sites?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edu</a:t>
            </a:r>
            <a:endParaRPr lang="en-US" dirty="0"/>
          </a:p>
          <a:p>
            <a:pPr lvl="0"/>
            <a:r>
              <a:rPr lang="en-US" dirty="0"/>
              <a:t>.</a:t>
            </a:r>
            <a:r>
              <a:rPr lang="en-US" dirty="0" err="1"/>
              <a:t>gov</a:t>
            </a:r>
            <a:r>
              <a:rPr lang="en-US" dirty="0"/>
              <a:t> </a:t>
            </a:r>
          </a:p>
          <a:p>
            <a:pPr lvl="0"/>
            <a:r>
              <a:rPr lang="en-US" sz="2400" i="1" dirty="0"/>
              <a:t>Sometimes</a:t>
            </a:r>
            <a:r>
              <a:rPr lang="en-US" sz="2400" dirty="0"/>
              <a:t> </a:t>
            </a:r>
            <a:r>
              <a:rPr lang="en-US" dirty="0"/>
              <a:t>.org</a:t>
            </a:r>
          </a:p>
          <a:p>
            <a:endParaRPr lang="en-US" dirty="0"/>
          </a:p>
        </p:txBody>
      </p:sp>
      <p:pic>
        <p:nvPicPr>
          <p:cNvPr id="4" name="Picture 3" descr="Image result for using the internet safel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196" y="6194503"/>
            <a:ext cx="613012" cy="52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58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55B53-F548-5D08-04D9-D5AB1F8E7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.com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DB7A6-F268-75C5-B982-9655BA03E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commercial</a:t>
            </a:r>
          </a:p>
        </p:txBody>
      </p:sp>
      <p:pic>
        <p:nvPicPr>
          <p:cNvPr id="4" name="Picture 3" descr="Image result for using the internet safely">
            <a:extLst>
              <a:ext uri="{FF2B5EF4-FFF2-40B4-BE49-F238E27FC236}">
                <a16:creationId xmlns:a16="http://schemas.microsoft.com/office/drawing/2014/main" id="{D545AB83-6078-DD1B-E7EC-EBBC26E01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196" y="6194503"/>
            <a:ext cx="613012" cy="52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50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BECBE-4941-29FC-2B76-B9421044C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</a:t>
            </a:r>
            <a:r>
              <a:rPr lang="en-US" dirty="0" err="1"/>
              <a:t>edu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32708-8401-FEA0-C44D-276231E14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</p:txBody>
      </p:sp>
      <p:pic>
        <p:nvPicPr>
          <p:cNvPr id="4" name="Picture 3" descr="Image result for using the internet safely">
            <a:extLst>
              <a:ext uri="{FF2B5EF4-FFF2-40B4-BE49-F238E27FC236}">
                <a16:creationId xmlns:a16="http://schemas.microsoft.com/office/drawing/2014/main" id="{9CEEE5CC-DCBB-7E00-2B62-20176C0C8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196" y="6194503"/>
            <a:ext cx="613012" cy="52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77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1D2BA6EF5EBE4D8FE56C3D7FFA7028" ma:contentTypeVersion="30" ma:contentTypeDescription="Create a new document." ma:contentTypeScope="" ma:versionID="bcf45c5d11fe25c8fe759cd33f40e63e">
  <xsd:schema xmlns:xsd="http://www.w3.org/2001/XMLSchema" xmlns:xs="http://www.w3.org/2001/XMLSchema" xmlns:p="http://schemas.microsoft.com/office/2006/metadata/properties" xmlns:ns3="968dbe4d-483c-4bd7-8c7b-287a3305d3b6" xmlns:ns4="d2816622-cc35-45ff-b38d-8694946a657f" targetNamespace="http://schemas.microsoft.com/office/2006/metadata/properties" ma:root="true" ma:fieldsID="cd70c8f43f243fcb8af6bedbdec214e4" ns3:_="" ns4:_="">
    <xsd:import namespace="968dbe4d-483c-4bd7-8c7b-287a3305d3b6"/>
    <xsd:import namespace="d2816622-cc35-45ff-b38d-8694946a657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TeamsChannelId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dbe4d-483c-4bd7-8c7b-287a3305d3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816622-cc35-45ff-b38d-8694946a657f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5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6" nillable="true" ma:displayName="Culture Name" ma:internalName="CultureName">
      <xsd:simpleType>
        <xsd:restriction base="dms:Text"/>
      </xsd:simpleType>
    </xsd:element>
    <xsd:element name="AppVersion" ma:index="17" nillable="true" ma:displayName="App Version" ma:internalName="AppVersion">
      <xsd:simpleType>
        <xsd:restriction base="dms:Text"/>
      </xsd:simpleType>
    </xsd:element>
    <xsd:element name="Teachers" ma:index="1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1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2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3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5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29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30" nillable="true" ma:displayName="MediaServiceLocation" ma:description="" ma:internalName="MediaServiceLocation" ma:readOnly="true">
      <xsd:simpleType>
        <xsd:restriction base="dms:Text"/>
      </xsd:simpleType>
    </xsd:element>
    <xsd:element name="TeamsChannelId" ma:index="31" nillable="true" ma:displayName="Teams Channel Id" ma:internalName="TeamsChannelId">
      <xsd:simpleType>
        <xsd:restriction base="dms:Text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s xmlns="d2816622-cc35-45ff-b38d-8694946a657f" xsi:nil="true"/>
    <AppVersion xmlns="d2816622-cc35-45ff-b38d-8694946a657f" xsi:nil="true"/>
    <DefaultSectionNames xmlns="d2816622-cc35-45ff-b38d-8694946a657f" xsi:nil="true"/>
    <Is_Collaboration_Space_Locked xmlns="d2816622-cc35-45ff-b38d-8694946a657f" xsi:nil="true"/>
    <Self_Registration_Enabled xmlns="d2816622-cc35-45ff-b38d-8694946a657f" xsi:nil="true"/>
    <FolderType xmlns="d2816622-cc35-45ff-b38d-8694946a657f" xsi:nil="true"/>
    <Students xmlns="d2816622-cc35-45ff-b38d-8694946a657f">
      <UserInfo>
        <DisplayName/>
        <AccountId xsi:nil="true"/>
        <AccountType/>
      </UserInfo>
    </Students>
    <Student_Groups xmlns="d2816622-cc35-45ff-b38d-8694946a657f">
      <UserInfo>
        <DisplayName/>
        <AccountId xsi:nil="true"/>
        <AccountType/>
      </UserInfo>
    </Student_Groups>
    <Invited_Students xmlns="d2816622-cc35-45ff-b38d-8694946a657f" xsi:nil="true"/>
    <Has_Teacher_Only_SectionGroup xmlns="d2816622-cc35-45ff-b38d-8694946a657f" xsi:nil="true"/>
    <Owner xmlns="d2816622-cc35-45ff-b38d-8694946a657f">
      <UserInfo>
        <DisplayName/>
        <AccountId xsi:nil="true"/>
        <AccountType/>
      </UserInfo>
    </Owner>
    <Teachers xmlns="d2816622-cc35-45ff-b38d-8694946a657f">
      <UserInfo>
        <DisplayName/>
        <AccountId xsi:nil="true"/>
        <AccountType/>
      </UserInfo>
    </Teachers>
    <Invited_Teachers xmlns="d2816622-cc35-45ff-b38d-8694946a657f" xsi:nil="true"/>
    <NotebookType xmlns="d2816622-cc35-45ff-b38d-8694946a657f" xsi:nil="true"/>
    <CultureName xmlns="d2816622-cc35-45ff-b38d-8694946a657f" xsi:nil="true"/>
    <TeamsChannelId xmlns="d2816622-cc35-45ff-b38d-8694946a657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21A4AC-9B2D-47F5-9AB1-5ED4D0F0B7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8dbe4d-483c-4bd7-8c7b-287a3305d3b6"/>
    <ds:schemaRef ds:uri="d2816622-cc35-45ff-b38d-8694946a65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31E863-9671-4576-BB56-D89F43D27D1E}">
  <ds:schemaRefs>
    <ds:schemaRef ds:uri="http://purl.org/dc/dcmitype/"/>
    <ds:schemaRef ds:uri="http://www.w3.org/XML/1998/namespace"/>
    <ds:schemaRef ds:uri="http://purl.org/dc/elements/1.1/"/>
    <ds:schemaRef ds:uri="d2816622-cc35-45ff-b38d-8694946a657f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968dbe4d-483c-4bd7-8c7b-287a3305d3b6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B84F851-F4AB-48F8-972B-A3D7C3B2A4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145</Words>
  <Application>Microsoft Office PowerPoint</Application>
  <PresentationFormat>Widescreen</PresentationFormat>
  <Paragraphs>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Rockwell</vt:lpstr>
      <vt:lpstr>Rockwell Condensed</vt:lpstr>
      <vt:lpstr>Wingdings</vt:lpstr>
      <vt:lpstr>Wood Type</vt:lpstr>
      <vt:lpstr>Internet Research </vt:lpstr>
      <vt:lpstr>List 4 Examples of Internet Browsers</vt:lpstr>
      <vt:lpstr>What is the most widely used browser?  </vt:lpstr>
      <vt:lpstr>List Examples of Search engines</vt:lpstr>
      <vt:lpstr>What is the most widely used  search engine?</vt:lpstr>
      <vt:lpstr>Give reasons Why copying and pasting, Plagiarism is a bad idea…</vt:lpstr>
      <vt:lpstr>What are generally the most reliable sites?  </vt:lpstr>
      <vt:lpstr>.com</vt:lpstr>
      <vt:lpstr>.edu</vt:lpstr>
      <vt:lpstr>.org</vt:lpstr>
      <vt:lpstr>.gov</vt:lpstr>
      <vt:lpstr>.net</vt:lpstr>
      <vt:lpstr>What are the 5 p’s of a positive footprint</vt:lpstr>
      <vt:lpstr>What does think stand for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Tricia Ellsworth</dc:creator>
  <cp:lastModifiedBy>Ellsworth, Tricia</cp:lastModifiedBy>
  <cp:revision>45</cp:revision>
  <cp:lastPrinted>2025-04-24T19:52:07Z</cp:lastPrinted>
  <dcterms:created xsi:type="dcterms:W3CDTF">2017-04-03T20:05:58Z</dcterms:created>
  <dcterms:modified xsi:type="dcterms:W3CDTF">2025-04-25T12:17:09Z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0x0101008B1D2BA6EF5EBE4D8FE56C3D7FFA7028</vt:lpwstr>
  </property>
</Properties>
</file>